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84AD8A-A9B9-44A4-8919-03E80C84E89B}" type="datetimeFigureOut">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7AEDF6-E34B-4CCA-A672-80EA0B6DCCD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4AD8A-A9B9-44A4-8919-03E80C84E89B}" type="datetimeFigureOut">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7AEDF6-E34B-4CCA-A672-80EA0B6DCCD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4AD8A-A9B9-44A4-8919-03E80C84E89B}" type="datetimeFigureOut">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7AEDF6-E34B-4CCA-A672-80EA0B6DCCD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84AD8A-A9B9-44A4-8919-03E80C84E89B}" type="datetimeFigureOut">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7AEDF6-E34B-4CCA-A672-80EA0B6DCCD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9B84AD8A-A9B9-44A4-8919-03E80C84E89B}" type="datetimeFigureOut">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7AEDF6-E34B-4CCA-A672-80EA0B6DCCD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84AD8A-A9B9-44A4-8919-03E80C84E89B}" type="datetimeFigureOut">
              <a:rPr lang="en-US" smtClean="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7AEDF6-E34B-4CCA-A672-80EA0B6DCCD0}"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84AD8A-A9B9-44A4-8919-03E80C84E89B}" type="datetimeFigureOut">
              <a:rPr lang="en-US" smtClean="0"/>
              <a:t>5/8/2017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7AEDF6-E34B-4CCA-A672-80EA0B6DCCD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84AD8A-A9B9-44A4-8919-03E80C84E89B}" type="datetimeFigureOut">
              <a:rPr lang="en-US" smtClean="0"/>
              <a:t>5/8/2017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7AEDF6-E34B-4CCA-A672-80EA0B6DCCD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4AD8A-A9B9-44A4-8919-03E80C84E89B}" type="datetimeFigureOut">
              <a:rPr lang="en-US" smtClean="0"/>
              <a:t>5/8/2017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7AEDF6-E34B-4CCA-A672-80EA0B6DCCD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9B84AD8A-A9B9-44A4-8919-03E80C84E89B}" type="datetimeFigureOut">
              <a:rPr lang="en-US" smtClean="0"/>
              <a:t>5/8/2017</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27AEDF6-E34B-4CCA-A672-80EA0B6DCCD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84AD8A-A9B9-44A4-8919-03E80C84E89B}" type="datetimeFigureOut">
              <a:rPr lang="en-US" smtClean="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7AEDF6-E34B-4CCA-A672-80EA0B6DCCD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9B84AD8A-A9B9-44A4-8919-03E80C84E89B}" type="datetimeFigureOut">
              <a:rPr lang="en-US" smtClean="0"/>
              <a:t>5/8/2017</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27AEDF6-E34B-4CCA-A672-80EA0B6DCCD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1960s technology</a:t>
            </a:r>
            <a:endParaRPr lang="en-US" b="1" dirty="0"/>
          </a:p>
        </p:txBody>
      </p:sp>
      <p:sp>
        <p:nvSpPr>
          <p:cNvPr id="4" name="Subtitle 3"/>
          <p:cNvSpPr>
            <a:spLocks noGrp="1"/>
          </p:cNvSpPr>
          <p:nvPr>
            <p:ph type="subTitle" idx="1"/>
          </p:nvPr>
        </p:nvSpPr>
        <p:spPr/>
        <p:txBody>
          <a:bodyPr/>
          <a:lstStyle/>
          <a:p>
            <a:r>
              <a:rPr lang="en-US" dirty="0" smtClean="0"/>
              <a:t>By joseph Sheehan and Liam waikem</a:t>
            </a:r>
            <a:endParaRPr lang="en-US" dirty="0"/>
          </a:p>
        </p:txBody>
      </p:sp>
    </p:spTree>
    <p:extLst>
      <p:ext uri="{BB962C8B-B14F-4D97-AF65-F5344CB8AC3E}">
        <p14:creationId xmlns:p14="http://schemas.microsoft.com/office/powerpoint/2010/main" val="1205848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telemedicine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The ability to keep track of an astronauts health remotely was big in the space program</a:t>
            </a:r>
          </a:p>
          <a:p>
            <a:pPr marL="0" indent="0"/>
            <a:r>
              <a:rPr lang="en-US" dirty="0" smtClean="0"/>
              <a:t>Examples:</a:t>
            </a:r>
          </a:p>
          <a:p>
            <a:pPr marL="285750" indent="-285750">
              <a:buFont typeface="Arial" panose="020B0604020202020204" pitchFamily="34" charset="0"/>
              <a:buChar char="•"/>
            </a:pPr>
            <a:r>
              <a:rPr lang="en-US" dirty="0" smtClean="0"/>
              <a:t>Programmable peacekeepers</a:t>
            </a:r>
          </a:p>
          <a:p>
            <a:pPr marL="285750" indent="-285750">
              <a:buFont typeface="Arial" panose="020B0604020202020204" pitchFamily="34" charset="0"/>
              <a:buChar char="•"/>
            </a:pPr>
            <a:r>
              <a:rPr lang="en-US" dirty="0" smtClean="0"/>
              <a:t>Blood pressure monitors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335215"/>
            <a:ext cx="5791200" cy="3223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905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graphics and virtual reality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Created to visualize space-based environments here on Earth</a:t>
            </a:r>
          </a:p>
          <a:p>
            <a:pPr>
              <a:buFont typeface="Arial" panose="020B0604020202020204" pitchFamily="34" charset="0"/>
              <a:buChar char="•"/>
            </a:pPr>
            <a:r>
              <a:rPr lang="en-US" dirty="0" smtClean="0"/>
              <a:t>An example is a flight simulator</a:t>
            </a:r>
          </a:p>
          <a:p>
            <a:pPr>
              <a:buFont typeface="Arial" panose="020B0604020202020204" pitchFamily="34" charset="0"/>
              <a:buChar char="•"/>
            </a:pPr>
            <a:r>
              <a:rPr lang="en-US" dirty="0" smtClean="0"/>
              <a:t> The success of the moon landing was a result of hours upon hours in simulators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43820"/>
            <a:ext cx="5105400" cy="3650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6037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		As you can see, there were lots of inventions in the 60s. Many of the things we use today, we can thank the 60s for. For instance, video games. They were first made in the 1960s and were used to help astronauts train for space travel. Also, telemedicine was created in the 60s and we use it today to keep track of a persons health. Also, temper foam (which we use for beds) was created in the 60s and used for seats in satellites and shuttles. </a:t>
            </a:r>
            <a:endParaRPr lang="en-US" dirty="0"/>
          </a:p>
        </p:txBody>
      </p:sp>
    </p:spTree>
    <p:extLst>
      <p:ext uri="{BB962C8B-B14F-4D97-AF65-F5344CB8AC3E}">
        <p14:creationId xmlns:p14="http://schemas.microsoft.com/office/powerpoint/2010/main" val="3333302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laser</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smtClean="0"/>
              <a:t>The laser was created by Theodore Maimen</a:t>
            </a:r>
          </a:p>
          <a:p>
            <a:pPr marL="285750" indent="-285750">
              <a:buFont typeface="Arial" panose="020B0604020202020204" pitchFamily="34" charset="0"/>
              <a:buChar char="•"/>
            </a:pPr>
            <a:r>
              <a:rPr lang="en-US" dirty="0" smtClean="0"/>
              <a:t>It was created on May 16, 1961</a:t>
            </a:r>
          </a:p>
          <a:p>
            <a:pPr marL="285750" indent="-285750">
              <a:buFont typeface="Arial" panose="020B0604020202020204" pitchFamily="34" charset="0"/>
              <a:buChar char="•"/>
            </a:pPr>
            <a:r>
              <a:rPr lang="en-US" dirty="0" smtClean="0"/>
              <a:t>Laser is an acronym for Light Amplification by Stimulated Emission of Radiation</a:t>
            </a:r>
          </a:p>
          <a:p>
            <a:pPr marL="0" indent="0"/>
            <a:endParaRPr lang="en-US" dirty="0" smtClean="0"/>
          </a:p>
          <a:p>
            <a:pPr marL="0" indent="0"/>
            <a:endParaRPr lang="en-US" dirty="0"/>
          </a:p>
          <a:p>
            <a:pPr marL="0" indent="0"/>
            <a:r>
              <a:rPr lang="en-US"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67353"/>
            <a:ext cx="5715000" cy="382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961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Pdp-1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Was the first mini computer on the market</a:t>
            </a:r>
          </a:p>
          <a:p>
            <a:pPr>
              <a:buFont typeface="Arial" panose="020B0604020202020204" pitchFamily="34" charset="0"/>
              <a:buChar char="•"/>
            </a:pPr>
            <a:r>
              <a:rPr lang="en-US" dirty="0" smtClean="0"/>
              <a:t>Was created on November 19, 1961</a:t>
            </a:r>
          </a:p>
          <a:p>
            <a:pPr>
              <a:buFont typeface="Arial" panose="020B0604020202020204" pitchFamily="34" charset="0"/>
              <a:buChar char="•"/>
            </a:pPr>
            <a:r>
              <a:rPr lang="en-US" dirty="0" smtClean="0"/>
              <a:t>PDP was short for Programmable data processer</a:t>
            </a:r>
          </a:p>
          <a:p>
            <a:pPr>
              <a:buFont typeface="Arial" panose="020B0604020202020204" pitchFamily="34" charset="0"/>
              <a:buChar char="•"/>
            </a:pPr>
            <a:r>
              <a:rPr lang="en-US" dirty="0" smtClean="0"/>
              <a:t>Started the culture of hacking</a:t>
            </a:r>
          </a:p>
          <a:p>
            <a:pPr>
              <a:buFont typeface="Arial" panose="020B0604020202020204" pitchFamily="34" charset="0"/>
              <a:buChar char="•"/>
            </a:pPr>
            <a:r>
              <a:rPr lang="en-US" dirty="0" smtClean="0"/>
              <a:t>Contained the hardware for the first game called Spacewar</a:t>
            </a:r>
          </a:p>
          <a:p>
            <a:pPr marL="0" indent="0"/>
            <a:endParaRPr lang="en-US" dirty="0"/>
          </a:p>
          <a:p>
            <a:pPr marL="0" indent="0"/>
            <a:endParaRPr lang="en-US" dirty="0" smtClean="0"/>
          </a:p>
          <a:p>
            <a:pPr marL="0" indent="0"/>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971800"/>
            <a:ext cx="4800600" cy="369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7624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Mariner ii</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Satellite that was launched toward Venus</a:t>
            </a:r>
          </a:p>
          <a:p>
            <a:pPr>
              <a:buFont typeface="Arial" panose="020B0604020202020204" pitchFamily="34" charset="0"/>
              <a:buChar char="•"/>
            </a:pPr>
            <a:r>
              <a:rPr lang="en-US" dirty="0" smtClean="0"/>
              <a:t>Had a Motorola transmitter on it</a:t>
            </a:r>
          </a:p>
          <a:p>
            <a:pPr>
              <a:buFont typeface="Arial" panose="020B0604020202020204" pitchFamily="34" charset="0"/>
              <a:buChar char="•"/>
            </a:pPr>
            <a:r>
              <a:rPr lang="en-US" dirty="0" smtClean="0"/>
              <a:t>The transmitter was added so that Mariner II could communicate with NASA</a:t>
            </a:r>
          </a:p>
          <a:p>
            <a:pPr>
              <a:buFont typeface="Arial" panose="020B0604020202020204" pitchFamily="34" charset="0"/>
              <a:buChar char="•"/>
            </a:pPr>
            <a:r>
              <a:rPr lang="en-US" dirty="0" smtClean="0"/>
              <a:t>It also had a microwave on it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936631"/>
            <a:ext cx="4122738"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90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GPS was first made for commercial use on May 21, 1967</a:t>
            </a:r>
          </a:p>
          <a:p>
            <a:pPr>
              <a:buFont typeface="Arial" panose="020B0604020202020204" pitchFamily="34" charset="0"/>
              <a:buChar char="•"/>
            </a:pPr>
            <a:r>
              <a:rPr lang="en-US" dirty="0" smtClean="0"/>
              <a:t>Thought up after sputnik was launched</a:t>
            </a:r>
          </a:p>
          <a:p>
            <a:pPr>
              <a:buFont typeface="Arial" panose="020B0604020202020204" pitchFamily="34" charset="0"/>
              <a:buChar char="•"/>
            </a:pPr>
            <a:r>
              <a:rPr lang="en-US" dirty="0" smtClean="0"/>
              <a:t>This is because it was confirmed reliable in everyday use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362200"/>
            <a:ext cx="392430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040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supercomputer</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The first supercomputer was created by Semour Crey</a:t>
            </a:r>
          </a:p>
          <a:p>
            <a:pPr>
              <a:buFont typeface="Arial" panose="020B0604020202020204" pitchFamily="34" charset="0"/>
              <a:buChar char="•"/>
            </a:pPr>
            <a:r>
              <a:rPr lang="en-US" dirty="0" smtClean="0"/>
              <a:t>Created on August 4, 1969</a:t>
            </a:r>
          </a:p>
          <a:p>
            <a:pPr marL="285750" indent="-285750">
              <a:buFont typeface="Arial" panose="020B0604020202020204" pitchFamily="34" charset="0"/>
              <a:buChar char="•"/>
            </a:pPr>
            <a:r>
              <a:rPr lang="en-US" dirty="0" smtClean="0"/>
              <a:t>It was called the CDC 7600</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199" y="2514600"/>
            <a:ext cx="6245679"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827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race</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a:t>S</a:t>
            </a:r>
            <a:r>
              <a:rPr lang="en-US" dirty="0" smtClean="0"/>
              <a:t>oviets launched first satellite giving them the lead</a:t>
            </a:r>
          </a:p>
          <a:p>
            <a:pPr>
              <a:buFont typeface="Arial" panose="020B0604020202020204" pitchFamily="34" charset="0"/>
              <a:buChar char="•"/>
            </a:pPr>
            <a:r>
              <a:rPr lang="en-US" dirty="0" smtClean="0"/>
              <a:t>U.S trying to catch up launched Explorer I</a:t>
            </a:r>
          </a:p>
          <a:p>
            <a:pPr>
              <a:buFont typeface="Arial" panose="020B0604020202020204" pitchFamily="34" charset="0"/>
              <a:buChar char="•"/>
            </a:pPr>
            <a:r>
              <a:rPr lang="en-US" dirty="0" smtClean="0"/>
              <a:t>Soviets launched Yuri Gagarin the first man in space</a:t>
            </a:r>
          </a:p>
          <a:p>
            <a:pPr>
              <a:buFont typeface="Arial" panose="020B0604020202020204" pitchFamily="34" charset="0"/>
              <a:buChar char="•"/>
            </a:pPr>
            <a:r>
              <a:rPr lang="en-US" dirty="0" smtClean="0"/>
              <a:t>Later U.S launches Alan Shepard in Freedom 7, but it was almost a year until John Glenn fully orbited Earth</a:t>
            </a:r>
          </a:p>
          <a:p>
            <a:pPr>
              <a:buFont typeface="Arial" panose="020B0604020202020204" pitchFamily="34" charset="0"/>
              <a:buChar char="•"/>
            </a:pPr>
            <a:r>
              <a:rPr lang="en-US" dirty="0" smtClean="0"/>
              <a:t>Soviets kept getting more and more space firsts</a:t>
            </a:r>
          </a:p>
          <a:p>
            <a:pPr>
              <a:buFont typeface="Arial" panose="020B0604020202020204" pitchFamily="34" charset="0"/>
              <a:buChar char="•"/>
            </a:pPr>
            <a:r>
              <a:rPr lang="en-US" dirty="0" smtClean="0"/>
              <a:t>NASA turned to one big finish line, THE MOON</a:t>
            </a:r>
          </a:p>
          <a:p>
            <a:pPr>
              <a:buFont typeface="Arial" panose="020B0604020202020204" pitchFamily="34" charset="0"/>
              <a:buChar char="•"/>
            </a:pPr>
            <a:r>
              <a:rPr lang="en-US" dirty="0" smtClean="0"/>
              <a:t>Apollo 11 landed on the moon on July 20, 1969</a:t>
            </a:r>
          </a:p>
          <a:p>
            <a:pPr>
              <a:buFont typeface="Arial" panose="020B0604020202020204" pitchFamily="34" charset="0"/>
              <a:buChar char="•"/>
            </a:pPr>
            <a:r>
              <a:rPr lang="en-US" dirty="0" smtClean="0"/>
              <a:t>Soviets attempted to land an unmanned satellite on the moon, but they tried to change course and it crashed</a:t>
            </a:r>
          </a:p>
          <a:p>
            <a:pPr>
              <a:buFont typeface="Arial" panose="020B0604020202020204" pitchFamily="34" charset="0"/>
              <a:buChar char="•"/>
            </a:pPr>
            <a:r>
              <a:rPr lang="en-US" dirty="0" smtClean="0"/>
              <a:t>2 months later the space race had finished and the U.S won</a:t>
            </a:r>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495800"/>
            <a:ext cx="3199667" cy="227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065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axis control</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Allowed better stabilization</a:t>
            </a:r>
          </a:p>
          <a:p>
            <a:pPr>
              <a:buFont typeface="Arial" panose="020B0604020202020204" pitchFamily="34" charset="0"/>
              <a:buChar char="•"/>
            </a:pPr>
            <a:r>
              <a:rPr lang="en-US" dirty="0" smtClean="0"/>
              <a:t>Enables satellites to move multiple things with precision</a:t>
            </a:r>
          </a:p>
          <a:p>
            <a:pPr>
              <a:buFont typeface="Arial" panose="020B0604020202020204" pitchFamily="34" charset="0"/>
              <a:buChar char="•"/>
            </a:pPr>
            <a:r>
              <a:rPr lang="en-US" dirty="0" smtClean="0"/>
              <a:t>Created in early 1960s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14600"/>
            <a:ext cx="5273403" cy="3779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447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springback foam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Could absorb the energy and pressure of a crash</a:t>
            </a:r>
          </a:p>
          <a:p>
            <a:pPr>
              <a:buFont typeface="Arial" panose="020B0604020202020204" pitchFamily="34" charset="0"/>
              <a:buChar char="•"/>
            </a:pPr>
            <a:r>
              <a:rPr lang="en-US" dirty="0" smtClean="0"/>
              <a:t>The foam would eventually return to its shape</a:t>
            </a:r>
          </a:p>
          <a:p>
            <a:pPr>
              <a:buFont typeface="Arial" panose="020B0604020202020204" pitchFamily="34" charset="0"/>
              <a:buChar char="•"/>
            </a:pPr>
            <a:r>
              <a:rPr lang="en-US" dirty="0" smtClean="0"/>
              <a:t>Also, made sitting for hours on a long flight more comfortable</a:t>
            </a:r>
          </a:p>
          <a:p>
            <a:pPr>
              <a:buFont typeface="Arial" panose="020B0604020202020204" pitchFamily="34" charset="0"/>
              <a:buChar char="•"/>
            </a:pPr>
            <a:r>
              <a:rPr lang="en-US" dirty="0" smtClean="0"/>
              <a:t>Later, the creator, Charles Yost, made his own company and renamed the foam to temper foam</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276600"/>
            <a:ext cx="3124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93260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176</TotalTime>
  <Words>396</Words>
  <Application>Microsoft Office PowerPoint</Application>
  <PresentationFormat>On-screen Show (4:3)</PresentationFormat>
  <Paragraphs>59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Angles</vt:lpstr>
      <vt:lpstr>1960s technology</vt:lpstr>
      <vt:lpstr>The laser</vt:lpstr>
      <vt:lpstr>Pdp-1</vt:lpstr>
      <vt:lpstr>Mariner ii</vt:lpstr>
      <vt:lpstr>gps</vt:lpstr>
      <vt:lpstr>supercomputer</vt:lpstr>
      <vt:lpstr>Space race</vt:lpstr>
      <vt:lpstr>Three axis control</vt:lpstr>
      <vt:lpstr>Slow springback foam </vt:lpstr>
      <vt:lpstr>telemedicine</vt:lpstr>
      <vt:lpstr>3d graphics and virtual reality</vt:lpstr>
      <vt:lpstr>Conclusion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1960s technology</dc:title>
  <dc:creator>BRYAN</dc:creator>
  <cp:lastModifiedBy>BRYAN</cp:lastModifiedBy>
  <cp:revision>15</cp:revision>
  <dcterms:created xsi:type="dcterms:W3CDTF">2017-05-09T01:03:41Z</dcterms:created>
  <dcterms:modified xsi:type="dcterms:W3CDTF">2017-05-09T03:59:55Z</dcterms:modified>
</cp:coreProperties>
</file>